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</p:sldMasterIdLst>
  <p:notesMasterIdLst>
    <p:notesMasterId r:id="rId29"/>
  </p:notesMasterIdLst>
  <p:sldIdLst>
    <p:sldId id="257" r:id="rId4"/>
    <p:sldId id="259" r:id="rId5"/>
    <p:sldId id="270" r:id="rId6"/>
    <p:sldId id="271" r:id="rId7"/>
    <p:sldId id="272" r:id="rId8"/>
    <p:sldId id="1188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69" r:id="rId28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E60088"/>
    <a:srgbClr val="EF4136"/>
    <a:srgbClr val="F04C23"/>
    <a:srgbClr val="D00A54"/>
    <a:srgbClr val="FBAD18"/>
    <a:srgbClr val="A6CE3C"/>
    <a:srgbClr val="5A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E51DB7-DB7B-4608-9FF0-9A1F82B11384}" v="26" dt="2024-02-29T07:04:11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2" autoAdjust="0"/>
    <p:restoredTop sz="96315"/>
  </p:normalViewPr>
  <p:slideViewPr>
    <p:cSldViewPr snapToGrid="0" showGuides="1">
      <p:cViewPr varScale="1">
        <p:scale>
          <a:sx n="108" d="100"/>
          <a:sy n="108" d="100"/>
        </p:scale>
        <p:origin x="64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lliant Tleane" userId="17b35a9d-d403-4430-92ac-0fd18ec93b8e" providerId="ADAL" clId="{D1E51DB7-DB7B-4608-9FF0-9A1F82B11384}"/>
    <pc:docChg chg="undo custSel addSld delSld modSld">
      <pc:chgData name="Brilliant Tleane" userId="17b35a9d-d403-4430-92ac-0fd18ec93b8e" providerId="ADAL" clId="{D1E51DB7-DB7B-4608-9FF0-9A1F82B11384}" dt="2024-02-29T08:47:37.441" v="147" actId="14100"/>
      <pc:docMkLst>
        <pc:docMk/>
      </pc:docMkLst>
      <pc:sldChg chg="modSp mod">
        <pc:chgData name="Brilliant Tleane" userId="17b35a9d-d403-4430-92ac-0fd18ec93b8e" providerId="ADAL" clId="{D1E51DB7-DB7B-4608-9FF0-9A1F82B11384}" dt="2024-02-29T08:10:45.270" v="145" actId="255"/>
        <pc:sldMkLst>
          <pc:docMk/>
          <pc:sldMk cId="2092356048" sldId="257"/>
        </pc:sldMkLst>
        <pc:spChg chg="mod">
          <ac:chgData name="Brilliant Tleane" userId="17b35a9d-d403-4430-92ac-0fd18ec93b8e" providerId="ADAL" clId="{D1E51DB7-DB7B-4608-9FF0-9A1F82B11384}" dt="2024-02-29T08:08:25.559" v="118" actId="1076"/>
          <ac:spMkLst>
            <pc:docMk/>
            <pc:sldMk cId="2092356048" sldId="257"/>
            <ac:spMk id="14" creationId="{1AF3B7AD-0116-EA00-7D28-DA29D91FAF95}"/>
          </ac:spMkLst>
        </pc:spChg>
        <pc:spChg chg="mod">
          <ac:chgData name="Brilliant Tleane" userId="17b35a9d-d403-4430-92ac-0fd18ec93b8e" providerId="ADAL" clId="{D1E51DB7-DB7B-4608-9FF0-9A1F82B11384}" dt="2024-02-29T08:10:45.270" v="145" actId="255"/>
          <ac:spMkLst>
            <pc:docMk/>
            <pc:sldMk cId="2092356048" sldId="257"/>
            <ac:spMk id="15" creationId="{5D915FD3-826B-4638-FBDB-18379D2A368C}"/>
          </ac:spMkLst>
        </pc:spChg>
      </pc:sldChg>
      <pc:sldChg chg="addSp delSp modSp mod setBg">
        <pc:chgData name="Brilliant Tleane" userId="17b35a9d-d403-4430-92ac-0fd18ec93b8e" providerId="ADAL" clId="{D1E51DB7-DB7B-4608-9FF0-9A1F82B11384}" dt="2024-02-28T14:57:19.443" v="84" actId="26606"/>
        <pc:sldMkLst>
          <pc:docMk/>
          <pc:sldMk cId="829635023" sldId="259"/>
        </pc:sldMkLst>
        <pc:spChg chg="mod">
          <ac:chgData name="Brilliant Tleane" userId="17b35a9d-d403-4430-92ac-0fd18ec93b8e" providerId="ADAL" clId="{D1E51DB7-DB7B-4608-9FF0-9A1F82B11384}" dt="2024-02-28T14:57:19.443" v="84" actId="26606"/>
          <ac:spMkLst>
            <pc:docMk/>
            <pc:sldMk cId="829635023" sldId="259"/>
            <ac:spMk id="3" creationId="{BA88E144-473C-9385-5D4C-CA4835C71C8D}"/>
          </ac:spMkLst>
        </pc:spChg>
        <pc:spChg chg="mod">
          <ac:chgData name="Brilliant Tleane" userId="17b35a9d-d403-4430-92ac-0fd18ec93b8e" providerId="ADAL" clId="{D1E51DB7-DB7B-4608-9FF0-9A1F82B11384}" dt="2024-02-28T14:57:19.443" v="84" actId="26606"/>
          <ac:spMkLst>
            <pc:docMk/>
            <pc:sldMk cId="829635023" sldId="259"/>
            <ac:spMk id="5" creationId="{5C9EF281-E5C9-FB75-E1DC-32DE28B4CD46}"/>
          </ac:spMkLst>
        </pc:spChg>
        <pc:spChg chg="add del">
          <ac:chgData name="Brilliant Tleane" userId="17b35a9d-d403-4430-92ac-0fd18ec93b8e" providerId="ADAL" clId="{D1E51DB7-DB7B-4608-9FF0-9A1F82B11384}" dt="2024-02-28T14:57:19.443" v="84" actId="26606"/>
          <ac:spMkLst>
            <pc:docMk/>
            <pc:sldMk cId="829635023" sldId="259"/>
            <ac:spMk id="10" creationId="{7301F447-EEF7-48F5-AF73-7566EE7F64AD}"/>
          </ac:spMkLst>
        </pc:spChg>
        <pc:spChg chg="add del">
          <ac:chgData name="Brilliant Tleane" userId="17b35a9d-d403-4430-92ac-0fd18ec93b8e" providerId="ADAL" clId="{D1E51DB7-DB7B-4608-9FF0-9A1F82B11384}" dt="2024-02-28T14:57:19.443" v="84" actId="26606"/>
          <ac:spMkLst>
            <pc:docMk/>
            <pc:sldMk cId="829635023" sldId="259"/>
            <ac:spMk id="12" creationId="{F7117410-A2A4-4085-9ADC-46744551DBDE}"/>
          </ac:spMkLst>
        </pc:spChg>
        <pc:spChg chg="add del">
          <ac:chgData name="Brilliant Tleane" userId="17b35a9d-d403-4430-92ac-0fd18ec93b8e" providerId="ADAL" clId="{D1E51DB7-DB7B-4608-9FF0-9A1F82B11384}" dt="2024-02-28T14:57:19.443" v="84" actId="26606"/>
          <ac:spMkLst>
            <pc:docMk/>
            <pc:sldMk cId="829635023" sldId="259"/>
            <ac:spMk id="14" creationId="{99F74EB5-E547-4FB4-95F5-BCC788F3C4A0}"/>
          </ac:spMkLst>
        </pc:spChg>
        <pc:picChg chg="mod">
          <ac:chgData name="Brilliant Tleane" userId="17b35a9d-d403-4430-92ac-0fd18ec93b8e" providerId="ADAL" clId="{D1E51DB7-DB7B-4608-9FF0-9A1F82B11384}" dt="2024-02-28T14:57:19.443" v="84" actId="26606"/>
          <ac:picMkLst>
            <pc:docMk/>
            <pc:sldMk cId="829635023" sldId="259"/>
            <ac:picMk id="4" creationId="{9C937DE5-9C21-60C6-250E-69340C7AC3F9}"/>
          </ac:picMkLst>
        </pc:picChg>
        <pc:picChg chg="del">
          <ac:chgData name="Brilliant Tleane" userId="17b35a9d-d403-4430-92ac-0fd18ec93b8e" providerId="ADAL" clId="{D1E51DB7-DB7B-4608-9FF0-9A1F82B11384}" dt="2024-02-28T14:52:23.683" v="53" actId="478"/>
          <ac:picMkLst>
            <pc:docMk/>
            <pc:sldMk cId="829635023" sldId="259"/>
            <ac:picMk id="6" creationId="{B67953FB-145C-7468-7272-5A034C794A00}"/>
          </ac:picMkLst>
        </pc:picChg>
      </pc:sldChg>
      <pc:sldChg chg="delSp mod modAnim">
        <pc:chgData name="Brilliant Tleane" userId="17b35a9d-d403-4430-92ac-0fd18ec93b8e" providerId="ADAL" clId="{D1E51DB7-DB7B-4608-9FF0-9A1F82B11384}" dt="2024-02-28T14:57:58.805" v="86"/>
        <pc:sldMkLst>
          <pc:docMk/>
          <pc:sldMk cId="687766677" sldId="270"/>
        </pc:sldMkLst>
        <pc:picChg chg="del">
          <ac:chgData name="Brilliant Tleane" userId="17b35a9d-d403-4430-92ac-0fd18ec93b8e" providerId="ADAL" clId="{D1E51DB7-DB7B-4608-9FF0-9A1F82B11384}" dt="2024-02-28T14:52:19.688" v="52" actId="478"/>
          <ac:picMkLst>
            <pc:docMk/>
            <pc:sldMk cId="687766677" sldId="270"/>
            <ac:picMk id="5" creationId="{1875BEFB-20D4-1F26-A758-CF315A0EBCE8}"/>
          </ac:picMkLst>
        </pc:picChg>
      </pc:sldChg>
      <pc:sldChg chg="delSp modSp mod modAnim">
        <pc:chgData name="Brilliant Tleane" userId="17b35a9d-d403-4430-92ac-0fd18ec93b8e" providerId="ADAL" clId="{D1E51DB7-DB7B-4608-9FF0-9A1F82B11384}" dt="2024-02-28T14:58:08.281" v="88"/>
        <pc:sldMkLst>
          <pc:docMk/>
          <pc:sldMk cId="1467666977" sldId="271"/>
        </pc:sldMkLst>
        <pc:spChg chg="mod">
          <ac:chgData name="Brilliant Tleane" userId="17b35a9d-d403-4430-92ac-0fd18ec93b8e" providerId="ADAL" clId="{D1E51DB7-DB7B-4608-9FF0-9A1F82B11384}" dt="2024-02-28T14:54:23.719" v="63" actId="108"/>
          <ac:spMkLst>
            <pc:docMk/>
            <pc:sldMk cId="1467666977" sldId="271"/>
            <ac:spMk id="3" creationId="{2BDE92F5-6544-65F0-8D44-082261F156BB}"/>
          </ac:spMkLst>
        </pc:spChg>
        <pc:spChg chg="mod">
          <ac:chgData name="Brilliant Tleane" userId="17b35a9d-d403-4430-92ac-0fd18ec93b8e" providerId="ADAL" clId="{D1E51DB7-DB7B-4608-9FF0-9A1F82B11384}" dt="2024-02-28T14:54:47.872" v="69" actId="20577"/>
          <ac:spMkLst>
            <pc:docMk/>
            <pc:sldMk cId="1467666977" sldId="271"/>
            <ac:spMk id="6" creationId="{44DDD825-9D4D-475F-F135-ED82D24AB6B6}"/>
          </ac:spMkLst>
        </pc:spChg>
        <pc:picChg chg="del mod">
          <ac:chgData name="Brilliant Tleane" userId="17b35a9d-d403-4430-92ac-0fd18ec93b8e" providerId="ADAL" clId="{D1E51DB7-DB7B-4608-9FF0-9A1F82B11384}" dt="2024-02-28T14:52:39.832" v="57" actId="478"/>
          <ac:picMkLst>
            <pc:docMk/>
            <pc:sldMk cId="1467666977" sldId="271"/>
            <ac:picMk id="7" creationId="{C329C2E4-3C49-8322-12D7-C027E62ECAF3}"/>
          </ac:picMkLst>
        </pc:picChg>
      </pc:sldChg>
      <pc:sldChg chg="delSp modSp mod">
        <pc:chgData name="Brilliant Tleane" userId="17b35a9d-d403-4430-92ac-0fd18ec93b8e" providerId="ADAL" clId="{D1E51DB7-DB7B-4608-9FF0-9A1F82B11384}" dt="2024-02-28T14:53:32.552" v="58" actId="1076"/>
        <pc:sldMkLst>
          <pc:docMk/>
          <pc:sldMk cId="938205058" sldId="272"/>
        </pc:sldMkLst>
        <pc:spChg chg="mod">
          <ac:chgData name="Brilliant Tleane" userId="17b35a9d-d403-4430-92ac-0fd18ec93b8e" providerId="ADAL" clId="{D1E51DB7-DB7B-4608-9FF0-9A1F82B11384}" dt="2024-02-28T14:53:32.552" v="58" actId="1076"/>
          <ac:spMkLst>
            <pc:docMk/>
            <pc:sldMk cId="938205058" sldId="272"/>
            <ac:spMk id="4" creationId="{F1C19BB3-0E2F-E1EC-BB4F-DBE33A931EB7}"/>
          </ac:spMkLst>
        </pc:spChg>
        <pc:spChg chg="mod">
          <ac:chgData name="Brilliant Tleane" userId="17b35a9d-d403-4430-92ac-0fd18ec93b8e" providerId="ADAL" clId="{D1E51DB7-DB7B-4608-9FF0-9A1F82B11384}" dt="2024-02-28T14:53:32.552" v="58" actId="1076"/>
          <ac:spMkLst>
            <pc:docMk/>
            <pc:sldMk cId="938205058" sldId="272"/>
            <ac:spMk id="5" creationId="{6B23D02A-2D2F-9011-6B5F-71000AB3FF43}"/>
          </ac:spMkLst>
        </pc:spChg>
        <pc:spChg chg="mod">
          <ac:chgData name="Brilliant Tleane" userId="17b35a9d-d403-4430-92ac-0fd18ec93b8e" providerId="ADAL" clId="{D1E51DB7-DB7B-4608-9FF0-9A1F82B11384}" dt="2024-02-28T14:53:32.552" v="58" actId="1076"/>
          <ac:spMkLst>
            <pc:docMk/>
            <pc:sldMk cId="938205058" sldId="272"/>
            <ac:spMk id="6" creationId="{929B2806-CA44-B5EA-2F1C-798D5DFB9D57}"/>
          </ac:spMkLst>
        </pc:spChg>
        <pc:spChg chg="mod">
          <ac:chgData name="Brilliant Tleane" userId="17b35a9d-d403-4430-92ac-0fd18ec93b8e" providerId="ADAL" clId="{D1E51DB7-DB7B-4608-9FF0-9A1F82B11384}" dt="2024-02-28T14:53:32.552" v="58" actId="1076"/>
          <ac:spMkLst>
            <pc:docMk/>
            <pc:sldMk cId="938205058" sldId="272"/>
            <ac:spMk id="7" creationId="{AD2FF7DF-3E27-F005-1E2E-9D576E95B292}"/>
          </ac:spMkLst>
        </pc:spChg>
        <pc:spChg chg="mod">
          <ac:chgData name="Brilliant Tleane" userId="17b35a9d-d403-4430-92ac-0fd18ec93b8e" providerId="ADAL" clId="{D1E51DB7-DB7B-4608-9FF0-9A1F82B11384}" dt="2024-02-28T14:53:32.552" v="58" actId="1076"/>
          <ac:spMkLst>
            <pc:docMk/>
            <pc:sldMk cId="938205058" sldId="272"/>
            <ac:spMk id="8" creationId="{90ED7C7C-3949-5C7B-5BFB-7F02BE5AF26D}"/>
          </ac:spMkLst>
        </pc:spChg>
        <pc:spChg chg="mod">
          <ac:chgData name="Brilliant Tleane" userId="17b35a9d-d403-4430-92ac-0fd18ec93b8e" providerId="ADAL" clId="{D1E51DB7-DB7B-4608-9FF0-9A1F82B11384}" dt="2024-02-28T14:53:32.552" v="58" actId="1076"/>
          <ac:spMkLst>
            <pc:docMk/>
            <pc:sldMk cId="938205058" sldId="272"/>
            <ac:spMk id="9" creationId="{C7EF44B4-F7E1-D692-4728-A3D48CFD4ED3}"/>
          </ac:spMkLst>
        </pc:spChg>
        <pc:picChg chg="mod">
          <ac:chgData name="Brilliant Tleane" userId="17b35a9d-d403-4430-92ac-0fd18ec93b8e" providerId="ADAL" clId="{D1E51DB7-DB7B-4608-9FF0-9A1F82B11384}" dt="2024-02-28T14:53:32.552" v="58" actId="1076"/>
          <ac:picMkLst>
            <pc:docMk/>
            <pc:sldMk cId="938205058" sldId="272"/>
            <ac:picMk id="10" creationId="{E9BD8CC0-7B04-47E6-4250-056FA7BD36D0}"/>
          </ac:picMkLst>
        </pc:picChg>
        <pc:picChg chg="mod">
          <ac:chgData name="Brilliant Tleane" userId="17b35a9d-d403-4430-92ac-0fd18ec93b8e" providerId="ADAL" clId="{D1E51DB7-DB7B-4608-9FF0-9A1F82B11384}" dt="2024-02-28T14:53:32.552" v="58" actId="1076"/>
          <ac:picMkLst>
            <pc:docMk/>
            <pc:sldMk cId="938205058" sldId="272"/>
            <ac:picMk id="11" creationId="{4F90819D-C56E-2244-026E-E0EEE899C386}"/>
          </ac:picMkLst>
        </pc:picChg>
        <pc:picChg chg="mod">
          <ac:chgData name="Brilliant Tleane" userId="17b35a9d-d403-4430-92ac-0fd18ec93b8e" providerId="ADAL" clId="{D1E51DB7-DB7B-4608-9FF0-9A1F82B11384}" dt="2024-02-28T14:53:32.552" v="58" actId="1076"/>
          <ac:picMkLst>
            <pc:docMk/>
            <pc:sldMk cId="938205058" sldId="272"/>
            <ac:picMk id="12" creationId="{D29C23CE-8D25-974A-BB44-5D32B6B6AEC5}"/>
          </ac:picMkLst>
        </pc:picChg>
        <pc:picChg chg="mod">
          <ac:chgData name="Brilliant Tleane" userId="17b35a9d-d403-4430-92ac-0fd18ec93b8e" providerId="ADAL" clId="{D1E51DB7-DB7B-4608-9FF0-9A1F82B11384}" dt="2024-02-28T14:53:32.552" v="58" actId="1076"/>
          <ac:picMkLst>
            <pc:docMk/>
            <pc:sldMk cId="938205058" sldId="272"/>
            <ac:picMk id="13" creationId="{C9325405-6CFF-EBC2-83DC-32911B62566C}"/>
          </ac:picMkLst>
        </pc:picChg>
        <pc:picChg chg="mod">
          <ac:chgData name="Brilliant Tleane" userId="17b35a9d-d403-4430-92ac-0fd18ec93b8e" providerId="ADAL" clId="{D1E51DB7-DB7B-4608-9FF0-9A1F82B11384}" dt="2024-02-28T14:53:32.552" v="58" actId="1076"/>
          <ac:picMkLst>
            <pc:docMk/>
            <pc:sldMk cId="938205058" sldId="272"/>
            <ac:picMk id="14" creationId="{64E76168-9CEE-E31A-58D5-475EB942EE41}"/>
          </ac:picMkLst>
        </pc:picChg>
        <pc:picChg chg="mod">
          <ac:chgData name="Brilliant Tleane" userId="17b35a9d-d403-4430-92ac-0fd18ec93b8e" providerId="ADAL" clId="{D1E51DB7-DB7B-4608-9FF0-9A1F82B11384}" dt="2024-02-28T14:53:32.552" v="58" actId="1076"/>
          <ac:picMkLst>
            <pc:docMk/>
            <pc:sldMk cId="938205058" sldId="272"/>
            <ac:picMk id="15" creationId="{09566C15-4FEA-0060-5C79-B74993374C2B}"/>
          </ac:picMkLst>
        </pc:picChg>
        <pc:picChg chg="del">
          <ac:chgData name="Brilliant Tleane" userId="17b35a9d-d403-4430-92ac-0fd18ec93b8e" providerId="ADAL" clId="{D1E51DB7-DB7B-4608-9FF0-9A1F82B11384}" dt="2024-02-28T14:52:13.516" v="51" actId="478"/>
          <ac:picMkLst>
            <pc:docMk/>
            <pc:sldMk cId="938205058" sldId="272"/>
            <ac:picMk id="16" creationId="{B36E138F-7B42-E9C1-690F-884935CE09EF}"/>
          </ac:picMkLst>
        </pc:picChg>
      </pc:sldChg>
      <pc:sldChg chg="del">
        <pc:chgData name="Brilliant Tleane" userId="17b35a9d-d403-4430-92ac-0fd18ec93b8e" providerId="ADAL" clId="{D1E51DB7-DB7B-4608-9FF0-9A1F82B11384}" dt="2024-02-28T14:50:44.379" v="46" actId="47"/>
        <pc:sldMkLst>
          <pc:docMk/>
          <pc:sldMk cId="319726232" sldId="273"/>
        </pc:sldMkLst>
      </pc:sldChg>
      <pc:sldChg chg="addSp delSp modSp mod setBg modAnim">
        <pc:chgData name="Brilliant Tleane" userId="17b35a9d-d403-4430-92ac-0fd18ec93b8e" providerId="ADAL" clId="{D1E51DB7-DB7B-4608-9FF0-9A1F82B11384}" dt="2024-02-29T07:04:11.596" v="97" actId="26606"/>
        <pc:sldMkLst>
          <pc:docMk/>
          <pc:sldMk cId="916574269" sldId="290"/>
        </pc:sldMkLst>
        <pc:spChg chg="mod ord">
          <ac:chgData name="Brilliant Tleane" userId="17b35a9d-d403-4430-92ac-0fd18ec93b8e" providerId="ADAL" clId="{D1E51DB7-DB7B-4608-9FF0-9A1F82B11384}" dt="2024-02-29T07:04:11.596" v="97" actId="26606"/>
          <ac:spMkLst>
            <pc:docMk/>
            <pc:sldMk cId="916574269" sldId="290"/>
            <ac:spMk id="3" creationId="{479250D3-7A38-74CB-AE5B-C351C819EFA2}"/>
          </ac:spMkLst>
        </pc:spChg>
        <pc:spChg chg="mod">
          <ac:chgData name="Brilliant Tleane" userId="17b35a9d-d403-4430-92ac-0fd18ec93b8e" providerId="ADAL" clId="{D1E51DB7-DB7B-4608-9FF0-9A1F82B11384}" dt="2024-02-29T07:04:11.596" v="97" actId="26606"/>
          <ac:spMkLst>
            <pc:docMk/>
            <pc:sldMk cId="916574269" sldId="290"/>
            <ac:spMk id="4" creationId="{9B0E1C1C-AAB6-BDCB-3C26-1652766240D1}"/>
          </ac:spMkLst>
        </pc:spChg>
        <pc:picChg chg="mod">
          <ac:chgData name="Brilliant Tleane" userId="17b35a9d-d403-4430-92ac-0fd18ec93b8e" providerId="ADAL" clId="{D1E51DB7-DB7B-4608-9FF0-9A1F82B11384}" dt="2024-02-29T07:04:11.596" v="97" actId="26606"/>
          <ac:picMkLst>
            <pc:docMk/>
            <pc:sldMk cId="916574269" sldId="290"/>
            <ac:picMk id="5" creationId="{5705BC3B-18D5-408C-1C37-F66EE58FA23D}"/>
          </ac:picMkLst>
        </pc:picChg>
        <pc:cxnChg chg="add del">
          <ac:chgData name="Brilliant Tleane" userId="17b35a9d-d403-4430-92ac-0fd18ec93b8e" providerId="ADAL" clId="{D1E51DB7-DB7B-4608-9FF0-9A1F82B11384}" dt="2024-02-29T07:04:11.596" v="97" actId="26606"/>
          <ac:cxnSpMkLst>
            <pc:docMk/>
            <pc:sldMk cId="916574269" sldId="290"/>
            <ac:cxnSpMk id="10" creationId="{1503BFE4-729B-D9D0-C17B-501E6AF1127A}"/>
          </ac:cxnSpMkLst>
        </pc:cxnChg>
        <pc:cxnChg chg="add del">
          <ac:chgData name="Brilliant Tleane" userId="17b35a9d-d403-4430-92ac-0fd18ec93b8e" providerId="ADAL" clId="{D1E51DB7-DB7B-4608-9FF0-9A1F82B11384}" dt="2024-02-29T07:04:05.450" v="95" actId="26606"/>
          <ac:cxnSpMkLst>
            <pc:docMk/>
            <pc:sldMk cId="916574269" sldId="290"/>
            <ac:cxnSpMk id="15" creationId="{FC23E3B9-5ABF-58B3-E2B0-E9A5DAA90037}"/>
          </ac:cxnSpMkLst>
        </pc:cxnChg>
      </pc:sldChg>
      <pc:sldChg chg="modSp mod">
        <pc:chgData name="Brilliant Tleane" userId="17b35a9d-d403-4430-92ac-0fd18ec93b8e" providerId="ADAL" clId="{D1E51DB7-DB7B-4608-9FF0-9A1F82B11384}" dt="2024-02-29T08:47:37.441" v="147" actId="14100"/>
        <pc:sldMkLst>
          <pc:docMk/>
          <pc:sldMk cId="564341367" sldId="291"/>
        </pc:sldMkLst>
        <pc:spChg chg="mod">
          <ac:chgData name="Brilliant Tleane" userId="17b35a9d-d403-4430-92ac-0fd18ec93b8e" providerId="ADAL" clId="{D1E51DB7-DB7B-4608-9FF0-9A1F82B11384}" dt="2024-02-29T08:47:37.441" v="147" actId="14100"/>
          <ac:spMkLst>
            <pc:docMk/>
            <pc:sldMk cId="564341367" sldId="291"/>
            <ac:spMk id="3" creationId="{8033D31A-0C08-8614-13AD-D5EEEAD62BC3}"/>
          </ac:spMkLst>
        </pc:spChg>
      </pc:sldChg>
      <pc:sldChg chg="addSp delSp modSp add del mod delAnim">
        <pc:chgData name="Brilliant Tleane" userId="17b35a9d-d403-4430-92ac-0fd18ec93b8e" providerId="ADAL" clId="{D1E51DB7-DB7B-4608-9FF0-9A1F82B11384}" dt="2024-02-28T14:51:54.512" v="50" actId="47"/>
        <pc:sldMkLst>
          <pc:docMk/>
          <pc:sldMk cId="1157618756" sldId="1187"/>
        </pc:sldMkLst>
        <pc:spChg chg="mod">
          <ac:chgData name="Brilliant Tleane" userId="17b35a9d-d403-4430-92ac-0fd18ec93b8e" providerId="ADAL" clId="{D1E51DB7-DB7B-4608-9FF0-9A1F82B11384}" dt="2024-02-28T14:47:31.881" v="35" actId="6549"/>
          <ac:spMkLst>
            <pc:docMk/>
            <pc:sldMk cId="1157618756" sldId="1187"/>
            <ac:spMk id="2" creationId="{E127A138-C84D-256D-AE53-E2F38350C580}"/>
          </ac:spMkLst>
        </pc:spChg>
        <pc:spChg chg="add del mod">
          <ac:chgData name="Brilliant Tleane" userId="17b35a9d-d403-4430-92ac-0fd18ec93b8e" providerId="ADAL" clId="{D1E51DB7-DB7B-4608-9FF0-9A1F82B11384}" dt="2024-02-28T14:47:03.384" v="2" actId="478"/>
          <ac:spMkLst>
            <pc:docMk/>
            <pc:sldMk cId="1157618756" sldId="1187"/>
            <ac:spMk id="4" creationId="{E2B768D9-E94F-B16D-370E-95B616F820E2}"/>
          </ac:spMkLst>
        </pc:spChg>
        <pc:spChg chg="add del mod">
          <ac:chgData name="Brilliant Tleane" userId="17b35a9d-d403-4430-92ac-0fd18ec93b8e" providerId="ADAL" clId="{D1E51DB7-DB7B-4608-9FF0-9A1F82B11384}" dt="2024-02-28T14:47:11.830" v="8" actId="478"/>
          <ac:spMkLst>
            <pc:docMk/>
            <pc:sldMk cId="1157618756" sldId="1187"/>
            <ac:spMk id="7" creationId="{E991F62C-142D-B137-096C-6A4D9AF3E718}"/>
          </ac:spMkLst>
        </pc:spChg>
        <pc:spChg chg="del">
          <ac:chgData name="Brilliant Tleane" userId="17b35a9d-d403-4430-92ac-0fd18ec93b8e" providerId="ADAL" clId="{D1E51DB7-DB7B-4608-9FF0-9A1F82B11384}" dt="2024-02-28T14:47:01.895" v="1" actId="478"/>
          <ac:spMkLst>
            <pc:docMk/>
            <pc:sldMk cId="1157618756" sldId="1187"/>
            <ac:spMk id="11" creationId="{1AC7BD35-B041-B0F8-7CDB-7DD5E727B5C1}"/>
          </ac:spMkLst>
        </pc:spChg>
        <pc:spChg chg="del">
          <ac:chgData name="Brilliant Tleane" userId="17b35a9d-d403-4430-92ac-0fd18ec93b8e" providerId="ADAL" clId="{D1E51DB7-DB7B-4608-9FF0-9A1F82B11384}" dt="2024-02-28T14:47:07.419" v="5" actId="478"/>
          <ac:spMkLst>
            <pc:docMk/>
            <pc:sldMk cId="1157618756" sldId="1187"/>
            <ac:spMk id="12" creationId="{AD3F23E2-F855-4523-056E-5552B8E7D85A}"/>
          </ac:spMkLst>
        </pc:spChg>
        <pc:spChg chg="del">
          <ac:chgData name="Brilliant Tleane" userId="17b35a9d-d403-4430-92ac-0fd18ec93b8e" providerId="ADAL" clId="{D1E51DB7-DB7B-4608-9FF0-9A1F82B11384}" dt="2024-02-28T14:47:10.578" v="7" actId="478"/>
          <ac:spMkLst>
            <pc:docMk/>
            <pc:sldMk cId="1157618756" sldId="1187"/>
            <ac:spMk id="14" creationId="{FD6676E6-52C8-623D-D37B-FE17AEAEDEEC}"/>
          </ac:spMkLst>
        </pc:spChg>
        <pc:picChg chg="add mod">
          <ac:chgData name="Brilliant Tleane" userId="17b35a9d-d403-4430-92ac-0fd18ec93b8e" providerId="ADAL" clId="{D1E51DB7-DB7B-4608-9FF0-9A1F82B11384}" dt="2024-02-28T14:50:31.362" v="45" actId="14100"/>
          <ac:picMkLst>
            <pc:docMk/>
            <pc:sldMk cId="1157618756" sldId="1187"/>
            <ac:picMk id="8" creationId="{D0D6D32E-7065-33F9-FD94-FCE589A5BDEA}"/>
          </ac:picMkLst>
        </pc:picChg>
        <pc:picChg chg="del">
          <ac:chgData name="Brilliant Tleane" userId="17b35a9d-d403-4430-92ac-0fd18ec93b8e" providerId="ADAL" clId="{D1E51DB7-DB7B-4608-9FF0-9A1F82B11384}" dt="2024-02-28T14:47:05.091" v="4" actId="478"/>
          <ac:picMkLst>
            <pc:docMk/>
            <pc:sldMk cId="1157618756" sldId="1187"/>
            <ac:picMk id="15" creationId="{BE25F4ED-95A0-59CE-44E3-11A4361C4AA0}"/>
          </ac:picMkLst>
        </pc:picChg>
        <pc:picChg chg="del">
          <ac:chgData name="Brilliant Tleane" userId="17b35a9d-d403-4430-92ac-0fd18ec93b8e" providerId="ADAL" clId="{D1E51DB7-DB7B-4608-9FF0-9A1F82B11384}" dt="2024-02-28T14:47:08.322" v="6" actId="478"/>
          <ac:picMkLst>
            <pc:docMk/>
            <pc:sldMk cId="1157618756" sldId="1187"/>
            <ac:picMk id="16" creationId="{761AE6EB-30DF-0CDD-0DFF-4E58262BB786}"/>
          </ac:picMkLst>
        </pc:picChg>
        <pc:picChg chg="del">
          <ac:chgData name="Brilliant Tleane" userId="17b35a9d-d403-4430-92ac-0fd18ec93b8e" providerId="ADAL" clId="{D1E51DB7-DB7B-4608-9FF0-9A1F82B11384}" dt="2024-02-28T14:47:04.321" v="3" actId="478"/>
          <ac:picMkLst>
            <pc:docMk/>
            <pc:sldMk cId="1157618756" sldId="1187"/>
            <ac:picMk id="17" creationId="{AE81A9F6-7889-0FB2-F02E-8E70D95B39E9}"/>
          </ac:picMkLst>
        </pc:picChg>
      </pc:sldChg>
      <pc:sldChg chg="add">
        <pc:chgData name="Brilliant Tleane" userId="17b35a9d-d403-4430-92ac-0fd18ec93b8e" providerId="ADAL" clId="{D1E51DB7-DB7B-4608-9FF0-9A1F82B11384}" dt="2024-02-28T14:51:47.493" v="47" actId="2890"/>
        <pc:sldMkLst>
          <pc:docMk/>
          <pc:sldMk cId="47720904" sldId="11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05/03/2024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04638" y="307499"/>
            <a:ext cx="1031388" cy="6704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(www.adaptit.com).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(www.adaptit.com).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(www.adaptit.com).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93" y="1355186"/>
            <a:ext cx="6568324" cy="1752549"/>
          </a:xfrm>
        </p:spPr>
        <p:txBody>
          <a:bodyPr/>
          <a:lstStyle/>
          <a:p>
            <a:br>
              <a:rPr lang="en-US" sz="2800" dirty="0"/>
            </a:br>
            <a:r>
              <a:rPr lang="en-US" sz="2800" dirty="0"/>
              <a:t>SCM Automation in Partnership </a:t>
            </a:r>
            <a:br>
              <a:rPr lang="en-US" sz="2800" dirty="0"/>
            </a:br>
            <a:r>
              <a:rPr lang="en-US" sz="2800" dirty="0"/>
              <a:t>with Moon Bouncer </a:t>
            </a:r>
            <a:endParaRPr lang="en-GB" sz="2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686" y="3280813"/>
            <a:ext cx="6568324" cy="405140"/>
          </a:xfrm>
        </p:spPr>
        <p:txBody>
          <a:bodyPr/>
          <a:lstStyle/>
          <a:p>
            <a:r>
              <a:rPr lang="en-GB" dirty="0"/>
              <a:t>Session 41</a:t>
            </a:r>
          </a:p>
          <a:p>
            <a:endParaRPr lang="en-GB" sz="600" dirty="0"/>
          </a:p>
          <a:p>
            <a:r>
              <a:rPr lang="en-GB" dirty="0"/>
              <a:t>Presenter : Adapt IT and Moon Bouncer</a:t>
            </a:r>
          </a:p>
          <a:p>
            <a:r>
              <a:rPr lang="en-GB" dirty="0">
                <a:solidFill>
                  <a:schemeClr val="accent6"/>
                </a:solidFill>
              </a:rPr>
              <a:t> 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190FF-C872-5574-7344-E576E465E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107" y1="55802" x2="15107" y2="55802"/>
                        <a14:foregroundMark x1="22460" y1="50864" x2="22460" y2="50864"/>
                        <a14:foregroundMark x1="29412" y1="53086" x2="29412" y2="53086"/>
                        <a14:foregroundMark x1="33021" y1="52593" x2="34893" y2="53333"/>
                        <a14:foregroundMark x1="28610" y1="55802" x2="28342" y2="59259"/>
                        <a14:foregroundMark x1="15374" y1="55802" x2="15508" y2="59506"/>
                        <a14:foregroundMark x1="66043" y1="19506" x2="68316" y2="18025"/>
                        <a14:foregroundMark x1="81818" y1="40741" x2="81818" y2="40741"/>
                        <a14:foregroundMark x1="63636" y1="43457" x2="63636" y2="43457"/>
                        <a14:foregroundMark x1="14973" y1="66420" x2="14973" y2="66420"/>
                        <a14:foregroundMark x1="22193" y1="55802" x2="22193" y2="55802"/>
                        <a14:foregroundMark x1="34893" y1="65432" x2="35561" y2="66914"/>
                        <a14:foregroundMark x1="41578" y1="67160" x2="41578" y2="67160"/>
                        <a14:foregroundMark x1="44251" y1="72593" x2="44251" y2="72593"/>
                        <a14:foregroundMark x1="53209" y1="68642" x2="53209" y2="68642"/>
                        <a14:foregroundMark x1="57888" y1="61235" x2="57888" y2="61235"/>
                        <a14:foregroundMark x1="57888" y1="71605" x2="57888" y2="71605"/>
                        <a14:foregroundMark x1="63369" y1="65432" x2="63369" y2="65432"/>
                        <a14:foregroundMark x1="69385" y1="67160" x2="69385" y2="67160"/>
                        <a14:foregroundMark x1="69251" y1="61235" x2="69251" y2="61235"/>
                        <a14:foregroundMark x1="72460" y1="62716" x2="72460" y2="62716"/>
                        <a14:foregroundMark x1="78342" y1="70617" x2="78342" y2="70617"/>
                        <a14:foregroundMark x1="36898" y1="70617" x2="36898" y2="70617"/>
                        <a14:foregroundMark x1="34091" y1="75556" x2="34091" y2="75556"/>
                        <a14:foregroundMark x1="30214" y1="76543" x2="30214" y2="76543"/>
                        <a14:foregroundMark x1="21524" y1="53333" x2="22193" y2="60000"/>
                        <a14:foregroundMark x1="62701" y1="37531" x2="63904" y2="42222"/>
                        <a14:backgroundMark x1="69519" y1="48889" x2="69519" y2="48889"/>
                        <a14:backgroundMark x1="73396" y1="51111" x2="73396" y2="5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5735"/>
            <a:ext cx="1581647" cy="85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5AC2-4D5F-311E-8862-6FFFE9CF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7C028-A707-DC12-AEE0-4E65F3193887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801F197-5373-12B9-A7E1-BDC356C498E5}"/>
              </a:ext>
            </a:extLst>
          </p:cNvPr>
          <p:cNvSpPr txBox="1">
            <a:spLocks/>
          </p:cNvSpPr>
          <p:nvPr/>
        </p:nvSpPr>
        <p:spPr>
          <a:xfrm>
            <a:off x="204396" y="184892"/>
            <a:ext cx="7029843" cy="3794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166" rtl="0" eaLnBrk="1" latinLnBrk="0" hangingPunct="1">
              <a:spcBef>
                <a:spcPct val="20000"/>
              </a:spcBef>
              <a:buFont typeface="Arial"/>
              <a:buNone/>
              <a:defRPr sz="2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742895" indent="-285729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2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2" algn="l" defTabSz="45716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1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09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Supplier Registration Initiation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CCCDB-8431-059D-59A4-4D39AF28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14549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47C66A-EC1A-7C8C-0BC6-38B5BEF9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852639"/>
            <a:ext cx="5303520" cy="344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A1334-4D47-672C-2AE3-EAD185685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715" y="298169"/>
            <a:ext cx="5106570" cy="455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36ED4-C684-B40F-CBDB-724992508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240" y="773906"/>
            <a:ext cx="5303520" cy="37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5CD1A5-B0F1-0A80-04A6-3AE7D728B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791" y="1460061"/>
            <a:ext cx="5197494" cy="240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7DC7AC-BB4B-D5E4-C921-1076086D0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240" y="1337748"/>
            <a:ext cx="5303520" cy="247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6D54E0-853E-4B48-A1C8-799CF2A77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7791" y="1408154"/>
            <a:ext cx="5288418" cy="233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F28715-B749-AF6F-505F-92BF41D38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7791" y="1696029"/>
            <a:ext cx="5288418" cy="175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224B5A-5BF4-BEE4-5912-F2DF9161F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759" y="1120763"/>
            <a:ext cx="7648482" cy="290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61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46914E-6 L 0 -1.7774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1F0F8-F6FB-E13F-6B60-EB1607E93567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6B317-886A-7699-CEC2-665BBE8B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"/>
            <a:ext cx="9144002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45494 " pathEditMode="relative" rAng="0" ptsTypes="AA">
                                      <p:cBhvr>
                                        <p:cTn id="6" dur="7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4AEBA-6499-40F6-61F2-3802A2CE7022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F1F18-E566-3AF5-E856-D1360EF0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985" y="2381"/>
            <a:ext cx="93253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00D69A-2557-866C-F2A3-0EB1194A2ED2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8757A-DBCE-AE6A-B96F-3B23E7172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103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3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95062E-6 L 0 -1.00772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F7E96-6D3C-2626-F2CA-E308CA8D0ECA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45781-CD03-0346-B529-3A3C3919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135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45679E-6 L 0 -0.440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44044 L 0 -0.939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93981 L 0 -1.678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5A09DE96-C1F6-CF4E-7B43-82EF4B2A9CBE}"/>
              </a:ext>
            </a:extLst>
          </p:cNvPr>
          <p:cNvSpPr txBox="1">
            <a:spLocks/>
          </p:cNvSpPr>
          <p:nvPr/>
        </p:nvSpPr>
        <p:spPr>
          <a:xfrm>
            <a:off x="685800" y="1887186"/>
            <a:ext cx="7772400" cy="13738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Supplier </a:t>
            </a:r>
            <a:r>
              <a:rPr lang="en-ZA" sz="4400" dirty="0"/>
              <a:t>Rotation</a:t>
            </a:r>
            <a:r>
              <a:rPr lang="en-US" sz="4400" dirty="0"/>
              <a:t> within RFQ’s</a:t>
            </a:r>
            <a:endParaRPr lang="en-ZA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739A5-10E6-9CBB-EA12-57F72CA9FF28}"/>
              </a:ext>
            </a:extLst>
          </p:cNvPr>
          <p:cNvSpPr/>
          <p:nvPr/>
        </p:nvSpPr>
        <p:spPr>
          <a:xfrm>
            <a:off x="1090247" y="3702184"/>
            <a:ext cx="6933821" cy="744848"/>
          </a:xfrm>
          <a:prstGeom prst="rect">
            <a:avLst/>
          </a:prstGeom>
          <a:solidFill>
            <a:srgbClr val="2C657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Disclaimer: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System demonstration to be presented after focused functionality showcase.</a:t>
            </a:r>
            <a:endParaRPr lang="en-ZA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70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EB35C-4C38-2651-DDB8-BE9C5F96C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21" y="263403"/>
            <a:ext cx="1136278" cy="591705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96647DA-B32A-21B4-6095-D492EA2C1446}"/>
              </a:ext>
            </a:extLst>
          </p:cNvPr>
          <p:cNvSpPr txBox="1">
            <a:spLocks/>
          </p:cNvSpPr>
          <p:nvPr/>
        </p:nvSpPr>
        <p:spPr>
          <a:xfrm>
            <a:off x="75982" y="244486"/>
            <a:ext cx="5272382" cy="37944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Procurement Process  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3BD77C-80B0-3233-BAFC-358F535611FB}"/>
              </a:ext>
            </a:extLst>
          </p:cNvPr>
          <p:cNvSpPr txBox="1">
            <a:spLocks/>
          </p:cNvSpPr>
          <p:nvPr/>
        </p:nvSpPr>
        <p:spPr>
          <a:xfrm>
            <a:off x="4392877" y="4638893"/>
            <a:ext cx="384763" cy="22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/>
              <a:pPr/>
              <a:t>16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DD7C3-A1AE-73F3-A9C7-175ADE32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4000" cy="51482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3498D8D-C9A9-E8AE-B051-938B013AD4B6}"/>
              </a:ext>
            </a:extLst>
          </p:cNvPr>
          <p:cNvSpPr txBox="1">
            <a:spLocks/>
          </p:cNvSpPr>
          <p:nvPr/>
        </p:nvSpPr>
        <p:spPr>
          <a:xfrm>
            <a:off x="90496" y="144753"/>
            <a:ext cx="2630933" cy="82298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00AEEF"/>
                </a:solidFill>
              </a:rPr>
              <a:t>Procurement </a:t>
            </a:r>
            <a:br>
              <a:rPr lang="en-US" sz="3200" b="1" dirty="0">
                <a:solidFill>
                  <a:srgbClr val="00AEEF"/>
                </a:solidFill>
              </a:rPr>
            </a:br>
            <a:r>
              <a:rPr lang="en-US" sz="3200" b="1" dirty="0">
                <a:solidFill>
                  <a:srgbClr val="00AEEF"/>
                </a:solidFill>
              </a:rPr>
              <a:t>Process   </a:t>
            </a:r>
          </a:p>
        </p:txBody>
      </p:sp>
    </p:spTree>
    <p:extLst>
      <p:ext uri="{BB962C8B-B14F-4D97-AF65-F5344CB8AC3E}">
        <p14:creationId xmlns:p14="http://schemas.microsoft.com/office/powerpoint/2010/main" val="886027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EA3F6207-C256-97DB-883F-05977520F4F0}"/>
              </a:ext>
            </a:extLst>
          </p:cNvPr>
          <p:cNvSpPr txBox="1">
            <a:spLocks/>
          </p:cNvSpPr>
          <p:nvPr/>
        </p:nvSpPr>
        <p:spPr>
          <a:xfrm>
            <a:off x="685800" y="1677952"/>
            <a:ext cx="7772400" cy="17923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Supplier Rotation</a:t>
            </a:r>
            <a:endParaRPr lang="en-ZA" sz="4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51FA624-A30B-A2A2-F87C-2902C819C3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E8556-DFE1-8F5D-5E1C-78383FCB5DDB}"/>
              </a:ext>
            </a:extLst>
          </p:cNvPr>
          <p:cNvSpPr/>
          <p:nvPr/>
        </p:nvSpPr>
        <p:spPr>
          <a:xfrm>
            <a:off x="1090247" y="3702184"/>
            <a:ext cx="6933821" cy="744848"/>
          </a:xfrm>
          <a:prstGeom prst="rect">
            <a:avLst/>
          </a:prstGeom>
          <a:solidFill>
            <a:srgbClr val="2C657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Disclaimer: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System demonstration to be presented after focused functionality showcase.</a:t>
            </a:r>
            <a:endParaRPr lang="en-ZA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9EEE7-A299-17A5-FD73-4E698C607722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18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AE209-854A-53FB-88DE-34F0DFF8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17" y="208855"/>
            <a:ext cx="9271988" cy="4689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75CA7-114C-2158-FF91-EAB14E9E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819" y="344331"/>
            <a:ext cx="5894362" cy="445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3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13C7A-7470-8D53-A9E4-308766EC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37"/>
            <a:ext cx="9144000" cy="4624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02D67-8B28-A51D-43DC-7B0386CF9725}"/>
              </a:ext>
            </a:extLst>
          </p:cNvPr>
          <p:cNvSpPr/>
          <p:nvPr/>
        </p:nvSpPr>
        <p:spPr>
          <a:xfrm>
            <a:off x="1200443" y="2620732"/>
            <a:ext cx="691662" cy="821200"/>
          </a:xfrm>
          <a:prstGeom prst="rect">
            <a:avLst/>
          </a:prstGeom>
          <a:solidFill>
            <a:srgbClr val="85DFFF">
              <a:alpha val="20000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F5DB1EA-19FD-2467-A64C-775A37A51081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66AE69-984C-3EFC-F2E2-5CABD0460905}"/>
              </a:ext>
            </a:extLst>
          </p:cNvPr>
          <p:cNvSpPr/>
          <p:nvPr/>
        </p:nvSpPr>
        <p:spPr>
          <a:xfrm>
            <a:off x="984738" y="2168806"/>
            <a:ext cx="2468880" cy="239150"/>
          </a:xfrm>
          <a:prstGeom prst="rect">
            <a:avLst/>
          </a:prstGeom>
          <a:solidFill>
            <a:srgbClr val="85DFFF">
              <a:alpha val="20000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AE357-2D09-DBE9-6D63-921D34260E22}"/>
              </a:ext>
            </a:extLst>
          </p:cNvPr>
          <p:cNvSpPr/>
          <p:nvPr/>
        </p:nvSpPr>
        <p:spPr>
          <a:xfrm>
            <a:off x="984738" y="2740307"/>
            <a:ext cx="7997484" cy="239150"/>
          </a:xfrm>
          <a:prstGeom prst="rect">
            <a:avLst/>
          </a:prstGeom>
          <a:solidFill>
            <a:srgbClr val="85DFFF">
              <a:alpha val="20000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A9DFFD-8F66-574A-9F1C-817901D245A0}"/>
              </a:ext>
            </a:extLst>
          </p:cNvPr>
          <p:cNvSpPr/>
          <p:nvPr/>
        </p:nvSpPr>
        <p:spPr>
          <a:xfrm>
            <a:off x="6853311" y="2611059"/>
            <a:ext cx="691662" cy="821200"/>
          </a:xfrm>
          <a:prstGeom prst="rect">
            <a:avLst/>
          </a:prstGeom>
          <a:solidFill>
            <a:srgbClr val="85DFFF">
              <a:alpha val="20000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64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A88E144-473C-9385-5D4C-CA4835C71C8D}"/>
              </a:ext>
            </a:extLst>
          </p:cNvPr>
          <p:cNvSpPr txBox="1">
            <a:spLocks/>
          </p:cNvSpPr>
          <p:nvPr/>
        </p:nvSpPr>
        <p:spPr>
          <a:xfrm>
            <a:off x="303212" y="264947"/>
            <a:ext cx="6665912" cy="76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Content 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9C937DE5-9C21-60C6-250E-69340C7A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87" r="9487"/>
          <a:stretch>
            <a:fillRect/>
          </a:stretch>
        </p:blipFill>
        <p:spPr>
          <a:xfrm>
            <a:off x="303212" y="978028"/>
            <a:ext cx="3946445" cy="3362068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C9EF281-E5C9-FB75-E1DC-32DE28B4CD46}"/>
              </a:ext>
            </a:extLst>
          </p:cNvPr>
          <p:cNvSpPr>
            <a:spLocks noGrp="1"/>
          </p:cNvSpPr>
          <p:nvPr/>
        </p:nvSpPr>
        <p:spPr>
          <a:xfrm>
            <a:off x="4754564" y="952679"/>
            <a:ext cx="3582380" cy="3548437"/>
          </a:xfrm>
          <a:prstGeom prst="rect">
            <a:avLst/>
          </a:prstGeom>
        </p:spPr>
        <p:txBody>
          <a:bodyPr vert="horz"/>
          <a:lstStyle>
            <a:lvl1pPr marL="342875" indent="-342875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895" indent="-285729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15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80" indent="-228582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246" indent="-228582" algn="l" defTabSz="457166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11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09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342265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About Moon Bouncer </a:t>
            </a:r>
          </a:p>
          <a:p>
            <a:pPr marL="742285" lvl="1" indent="-342265"/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Mzimhle </a:t>
            </a:r>
            <a:r>
              <a:rPr lang="en-ZA" sz="1000" dirty="0">
                <a:solidFill>
                  <a:schemeClr val="tx1">
                    <a:lumMod val="75000"/>
                  </a:schemeClr>
                </a:solidFill>
              </a:rPr>
              <a:t>Mbijekana</a:t>
            </a: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Challenges at the Institutions  </a:t>
            </a:r>
          </a:p>
          <a:p>
            <a:pPr marL="742285" lvl="1" indent="-342265"/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Brilliant Tleane </a:t>
            </a:r>
          </a:p>
          <a:p>
            <a:pPr marL="742285" lvl="1" indent="-342265"/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Benefits of the Integration   </a:t>
            </a:r>
          </a:p>
          <a:p>
            <a:pPr marL="742285" lvl="1" indent="-342265"/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Brilliant Tleane</a:t>
            </a:r>
          </a:p>
          <a:p>
            <a:pPr marL="400020" lvl="1" indent="0">
              <a:buNone/>
            </a:pP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To-Be Process </a:t>
            </a:r>
          </a:p>
          <a:p>
            <a:pPr marL="742285" lvl="1" indent="-342265"/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Bernard Mostert</a:t>
            </a:r>
          </a:p>
          <a:p>
            <a:pPr marL="400020" lvl="1" indent="0">
              <a:buNone/>
            </a:pP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endParaRPr lang="en-US" sz="500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MoonFlow Integration </a:t>
            </a:r>
          </a:p>
          <a:p>
            <a:pPr marL="742285" lvl="1" indent="-342265"/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Willie </a:t>
            </a:r>
            <a:r>
              <a:rPr lang="en-ZA" sz="1000" dirty="0">
                <a:solidFill>
                  <a:schemeClr val="tx1">
                    <a:lumMod val="75000"/>
                  </a:schemeClr>
                </a:solidFill>
              </a:rPr>
              <a:t>de Jonge</a:t>
            </a: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marL="400020" lvl="1" indent="0">
              <a:buNone/>
            </a:pP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Way Forward </a:t>
            </a:r>
          </a:p>
          <a:p>
            <a:pPr marL="742285" lvl="1" indent="-342265"/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JJ </a:t>
            </a:r>
            <a:r>
              <a:rPr lang="en-ZA" sz="1000" dirty="0">
                <a:solidFill>
                  <a:schemeClr val="tx1">
                    <a:lumMod val="75000"/>
                  </a:schemeClr>
                </a:solidFill>
              </a:rPr>
              <a:t>Swanepoel</a:t>
            </a: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marL="342265" indent="-342265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5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ZA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D333B-8D6A-5E35-490E-84692899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37"/>
            <a:ext cx="9144000" cy="462438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F815D00-6BAA-512C-99BF-E3CED4946B3F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A3166-4546-3E7C-609D-815BF838C4F5}"/>
              </a:ext>
            </a:extLst>
          </p:cNvPr>
          <p:cNvSpPr/>
          <p:nvPr/>
        </p:nvSpPr>
        <p:spPr>
          <a:xfrm>
            <a:off x="984738" y="2168806"/>
            <a:ext cx="2996419" cy="239150"/>
          </a:xfrm>
          <a:prstGeom prst="rect">
            <a:avLst/>
          </a:prstGeom>
          <a:solidFill>
            <a:srgbClr val="85DFFF">
              <a:alpha val="20000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067C1-B440-3094-0388-EBDA0822BB5D}"/>
              </a:ext>
            </a:extLst>
          </p:cNvPr>
          <p:cNvSpPr/>
          <p:nvPr/>
        </p:nvSpPr>
        <p:spPr>
          <a:xfrm>
            <a:off x="984738" y="2740307"/>
            <a:ext cx="7997484" cy="239150"/>
          </a:xfrm>
          <a:prstGeom prst="rect">
            <a:avLst/>
          </a:prstGeom>
          <a:solidFill>
            <a:srgbClr val="85DFFF">
              <a:alpha val="20000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43A832-D890-5A94-27DF-C546E6F42570}"/>
              </a:ext>
            </a:extLst>
          </p:cNvPr>
          <p:cNvSpPr/>
          <p:nvPr/>
        </p:nvSpPr>
        <p:spPr>
          <a:xfrm>
            <a:off x="984737" y="3171131"/>
            <a:ext cx="7997484" cy="239150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831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F2BC50-FD50-E9EB-64E8-EE331F3C7906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21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49E21-32AA-15B8-2459-DB8640227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4628"/>
            <a:ext cx="9144000" cy="19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92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0C6EEBAC-3BA2-9DA9-8478-7D829810C337}"/>
              </a:ext>
            </a:extLst>
          </p:cNvPr>
          <p:cNvSpPr txBox="1">
            <a:spLocks/>
          </p:cNvSpPr>
          <p:nvPr/>
        </p:nvSpPr>
        <p:spPr>
          <a:xfrm>
            <a:off x="685800" y="66597"/>
            <a:ext cx="7772400" cy="17907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/>
              <a:t>MoonFlow Phased Implementation</a:t>
            </a:r>
            <a:endParaRPr lang="en-ZA" sz="4400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83C9F99B-B57B-866F-5713-D18E86D095F3}"/>
              </a:ext>
            </a:extLst>
          </p:cNvPr>
          <p:cNvSpPr txBox="1">
            <a:spLocks/>
          </p:cNvSpPr>
          <p:nvPr/>
        </p:nvSpPr>
        <p:spPr>
          <a:xfrm>
            <a:off x="1315329" y="2302722"/>
            <a:ext cx="7604618" cy="1883594"/>
          </a:xfrm>
          <a:prstGeom prst="rect">
            <a:avLst/>
          </a:prstGeom>
        </p:spPr>
        <p:txBody>
          <a:bodyPr/>
          <a:lstStyle>
            <a:lvl1pPr marL="342875" indent="-342875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29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2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2" algn="l" defTabSz="45716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1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09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dirty="0">
                <a:solidFill>
                  <a:schemeClr val="accent3">
                    <a:lumMod val="75000"/>
                  </a:schemeClr>
                </a:solidFill>
              </a:rPr>
              <a:t>PHASE 1: Supplier Registration and Administration</a:t>
            </a:r>
          </a:p>
          <a:p>
            <a:r>
              <a:rPr lang="en-ZA" sz="1800" dirty="0">
                <a:solidFill>
                  <a:schemeClr val="accent3">
                    <a:lumMod val="75000"/>
                  </a:schemeClr>
                </a:solidFill>
              </a:rPr>
              <a:t>PHASE 2: Supplier Rotation (RFQ) and Contract Management</a:t>
            </a:r>
          </a:p>
          <a:p>
            <a:r>
              <a:rPr lang="en-ZA" sz="1800" dirty="0">
                <a:solidFill>
                  <a:schemeClr val="accent3">
                    <a:lumMod val="75000"/>
                  </a:schemeClr>
                </a:solidFill>
              </a:rPr>
              <a:t>PHASE 3: Tender Management</a:t>
            </a:r>
            <a:endParaRPr lang="en-ZA" sz="1800" dirty="0"/>
          </a:p>
        </p:txBody>
      </p:sp>
    </p:spTree>
    <p:extLst>
      <p:ext uri="{BB962C8B-B14F-4D97-AF65-F5344CB8AC3E}">
        <p14:creationId xmlns:p14="http://schemas.microsoft.com/office/powerpoint/2010/main" val="188679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79250D3-7A38-74CB-AE5B-C351C819EFA2}"/>
              </a:ext>
            </a:extLst>
          </p:cNvPr>
          <p:cNvSpPr txBox="1">
            <a:spLocks/>
          </p:cNvSpPr>
          <p:nvPr/>
        </p:nvSpPr>
        <p:spPr>
          <a:xfrm>
            <a:off x="427037" y="815725"/>
            <a:ext cx="3994150" cy="355307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Interested Institutions to contact</a:t>
            </a:r>
          </a:p>
          <a:p>
            <a:pPr lvl="1"/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Adapt IT MoonFlow Champion name</a:t>
            </a:r>
          </a:p>
          <a:p>
            <a:pPr lvl="1"/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Xolelwa Olayi or Mzimhle – details here</a:t>
            </a:r>
          </a:p>
          <a:p>
            <a:pPr marL="457166" lvl="1"/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Scoping session quote will be supplied to the Institution</a:t>
            </a:r>
          </a:p>
          <a:p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Upon acceptance schedule Scoping Session at Institution</a:t>
            </a:r>
          </a:p>
          <a:p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Complete Scoping Session</a:t>
            </a:r>
          </a:p>
          <a:p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Submit a formal quote to the Institution for timelines and implementation</a:t>
            </a:r>
          </a:p>
          <a:p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Acceptance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Implementation including User Acceptance Testing, Workshops and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Go Live, Support and Maintenance</a:t>
            </a:r>
          </a:p>
          <a:p>
            <a:pPr lvl="1"/>
            <a:endParaRPr lang="en-ZA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0E1C1C-AAB6-BDCB-3C26-16527662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173100"/>
            <a:ext cx="6665912" cy="897245"/>
          </a:xfrm>
        </p:spPr>
        <p:txBody>
          <a:bodyPr/>
          <a:lstStyle/>
          <a:p>
            <a:r>
              <a:rPr lang="en-GB" sz="3200" dirty="0"/>
              <a:t>Way Forward   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705BC3B-18D5-408C-1C37-F66EE58F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80" b="6680"/>
          <a:stretch/>
        </p:blipFill>
        <p:spPr>
          <a:xfrm>
            <a:off x="4841875" y="743361"/>
            <a:ext cx="3994150" cy="36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9874-A5B3-EA9D-823A-D4CC2EFA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33D31A-0C08-8614-13AD-D5EEEAD62BC3}"/>
              </a:ext>
            </a:extLst>
          </p:cNvPr>
          <p:cNvSpPr txBox="1">
            <a:spLocks/>
          </p:cNvSpPr>
          <p:nvPr/>
        </p:nvSpPr>
        <p:spPr>
          <a:xfrm>
            <a:off x="303213" y="3714306"/>
            <a:ext cx="8532812" cy="6544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Questions?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85C33F71-9000-DA8A-1468-DDC63F6E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02" b="19802"/>
          <a:stretch>
            <a:fillRect/>
          </a:stretch>
        </p:blipFill>
        <p:spPr>
          <a:xfrm>
            <a:off x="0" y="0"/>
            <a:ext cx="9144000" cy="35607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56434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3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D044-5D7F-56E1-76A4-051537D3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" y="412296"/>
            <a:ext cx="8532812" cy="481013"/>
          </a:xfrm>
        </p:spPr>
        <p:txBody>
          <a:bodyPr/>
          <a:lstStyle/>
          <a:p>
            <a:r>
              <a:rPr lang="en-US" sz="3200" dirty="0"/>
              <a:t>About Moon Bouncer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554A7F2-3F82-339A-24E4-346B6697D5DA}"/>
              </a:ext>
            </a:extLst>
          </p:cNvPr>
          <p:cNvSpPr txBox="1">
            <a:spLocks/>
          </p:cNvSpPr>
          <p:nvPr/>
        </p:nvSpPr>
        <p:spPr>
          <a:xfrm>
            <a:off x="356153" y="1077433"/>
            <a:ext cx="3946489" cy="329136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Moon Bouncer has entered into a partnership with Adapt IT to Interface with MoonFlow solution for SCM automation at Institutions.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 sz="6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The integration will cover four main modules, namely: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Supplier Registration, 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Supplier Rotation in RFQ’s,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Contract Management, 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Tender Administration </a:t>
            </a:r>
          </a:p>
          <a:p>
            <a:pPr lvl="1"/>
            <a:endParaRPr lang="en-ZA" sz="8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These processes will be developed and implemented in a phased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 sz="6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>
                    <a:lumMod val="75000"/>
                  </a:schemeClr>
                </a:solidFill>
              </a:rPr>
              <a:t>Procurement management and processing of requests/transactions to remain in the ITS system. </a:t>
            </a:r>
          </a:p>
          <a:p>
            <a:pPr marL="514350" lvl="1" indent="-171450">
              <a:buFont typeface="Courier New" panose="02070309020205020404" pitchFamily="49" charset="0"/>
              <a:buChar char="o"/>
            </a:pPr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endParaRPr lang="en-ZA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AEF72B8-F065-8D52-AECB-30D53F3C4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1" b="611"/>
          <a:stretch/>
        </p:blipFill>
        <p:spPr>
          <a:xfrm>
            <a:off x="4770474" y="1077433"/>
            <a:ext cx="3946489" cy="3291367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68776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BDE92F5-6544-65F0-8D44-082261F156BB}"/>
              </a:ext>
            </a:extLst>
          </p:cNvPr>
          <p:cNvSpPr txBox="1">
            <a:spLocks/>
          </p:cNvSpPr>
          <p:nvPr/>
        </p:nvSpPr>
        <p:spPr>
          <a:xfrm>
            <a:off x="4731857" y="1283123"/>
            <a:ext cx="3998912" cy="314415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1400" dirty="0"/>
              <a:t>Onboarding of Suppliers manually </a:t>
            </a:r>
          </a:p>
          <a:p>
            <a:endParaRPr lang="en-US" sz="1400" dirty="0"/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1400" dirty="0"/>
              <a:t>Sourcing of quotations from suppliers not listed on CSD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1400" dirty="0"/>
              <a:t>No proper system to monitor the rotation of suppliers</a:t>
            </a:r>
          </a:p>
          <a:p>
            <a:pPr marL="342265" indent="-342265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1400" dirty="0"/>
              <a:t>Staff intentionally not rotating in sourcing quotations because they colluding with suppliers.</a:t>
            </a:r>
          </a:p>
          <a:p>
            <a:pPr marL="342265" indent="-342265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1400" dirty="0"/>
              <a:t>Sourcing of quotation is not a transparent process</a:t>
            </a:r>
          </a:p>
          <a:p>
            <a:endParaRPr lang="en-GB" dirty="0"/>
          </a:p>
        </p:txBody>
      </p:sp>
      <p:pic>
        <p:nvPicPr>
          <p:cNvPr id="4" name="Picture Placeholder 7" descr="A person with his eyes closed holding his head&#10;&#10;Description automatically generated">
            <a:extLst>
              <a:ext uri="{FF2B5EF4-FFF2-40B4-BE49-F238E27FC236}">
                <a16:creationId xmlns:a16="http://schemas.microsoft.com/office/drawing/2014/main" id="{CF38021B-9736-75C7-9BA9-3C5F1F55A9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26" r="17226"/>
          <a:stretch>
            <a:fillRect/>
          </a:stretch>
        </p:blipFill>
        <p:spPr>
          <a:xfrm>
            <a:off x="303213" y="1224648"/>
            <a:ext cx="3881437" cy="31441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DDD825-9D4D-475F-F135-ED82D24AB6B6}"/>
              </a:ext>
            </a:extLst>
          </p:cNvPr>
          <p:cNvSpPr txBox="1">
            <a:spLocks/>
          </p:cNvSpPr>
          <p:nvPr/>
        </p:nvSpPr>
        <p:spPr>
          <a:xfrm>
            <a:off x="305594" y="412296"/>
            <a:ext cx="8532812" cy="481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Challenges at Institutions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766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027111-5C58-69EA-3F7C-0A1CBEF4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01" y="159119"/>
            <a:ext cx="6665912" cy="969963"/>
          </a:xfrm>
        </p:spPr>
        <p:txBody>
          <a:bodyPr/>
          <a:lstStyle/>
          <a:p>
            <a:r>
              <a:rPr lang="en-GB" sz="3200" dirty="0"/>
              <a:t>Benefits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19BB3-0E2F-E1EC-BB4F-DBE33A931EB7}"/>
              </a:ext>
            </a:extLst>
          </p:cNvPr>
          <p:cNvSpPr txBox="1">
            <a:spLocks/>
          </p:cNvSpPr>
          <p:nvPr/>
        </p:nvSpPr>
        <p:spPr>
          <a:xfrm>
            <a:off x="1257619" y="642270"/>
            <a:ext cx="3314381" cy="97362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tx1">
                    <a:lumMod val="75000"/>
                  </a:schemeClr>
                </a:solidFill>
              </a:rPr>
              <a:t>Accelerate supplier registration and maintenance processes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23D02A-2D2F-9011-6B5F-71000AB3FF43}"/>
              </a:ext>
            </a:extLst>
          </p:cNvPr>
          <p:cNvSpPr txBox="1">
            <a:spLocks/>
          </p:cNvSpPr>
          <p:nvPr/>
        </p:nvSpPr>
        <p:spPr>
          <a:xfrm>
            <a:off x="5384705" y="817095"/>
            <a:ext cx="3401627" cy="105136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tx1">
                    <a:lumMod val="75000"/>
                  </a:schemeClr>
                </a:solidFill>
              </a:rPr>
              <a:t>Faster turnaround time on sourcing for Quotations from suppliers </a:t>
            </a:r>
          </a:p>
          <a:p>
            <a:endParaRPr lang="en-Z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B2806-CA44-B5EA-2F1C-798D5DFB9D57}"/>
              </a:ext>
            </a:extLst>
          </p:cNvPr>
          <p:cNvSpPr txBox="1">
            <a:spLocks/>
          </p:cNvSpPr>
          <p:nvPr/>
        </p:nvSpPr>
        <p:spPr>
          <a:xfrm>
            <a:off x="1257619" y="2067996"/>
            <a:ext cx="3162658" cy="105136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tx1">
                    <a:lumMod val="75000"/>
                  </a:schemeClr>
                </a:solidFill>
              </a:rPr>
              <a:t>Real-time vetting of suppliers against CSD and update the ITS system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2FF7DF-3E27-F005-1E2E-9D576E95B292}"/>
              </a:ext>
            </a:extLst>
          </p:cNvPr>
          <p:cNvSpPr txBox="1">
            <a:spLocks/>
          </p:cNvSpPr>
          <p:nvPr/>
        </p:nvSpPr>
        <p:spPr>
          <a:xfrm>
            <a:off x="5384705" y="2061091"/>
            <a:ext cx="3401628" cy="105136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tx1">
                    <a:lumMod val="75000"/>
                  </a:schemeClr>
                </a:solidFill>
              </a:rPr>
              <a:t>Eliminate manual process on RFQs and rotation of suppliers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ED7C7C-3949-5C7B-5BFB-7F02BE5AF26D}"/>
              </a:ext>
            </a:extLst>
          </p:cNvPr>
          <p:cNvSpPr txBox="1">
            <a:spLocks/>
          </p:cNvSpPr>
          <p:nvPr/>
        </p:nvSpPr>
        <p:spPr>
          <a:xfrm>
            <a:off x="1257619" y="3128007"/>
            <a:ext cx="3355698" cy="105136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tx1">
                    <a:lumMod val="75000"/>
                  </a:schemeClr>
                </a:solidFill>
              </a:rPr>
              <a:t>Gain better oversight and control over your contracts</a:t>
            </a:r>
          </a:p>
          <a:p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EF44B4-F7E1-D692-4728-A3D48CFD4ED3}"/>
              </a:ext>
            </a:extLst>
          </p:cNvPr>
          <p:cNvSpPr txBox="1">
            <a:spLocks/>
          </p:cNvSpPr>
          <p:nvPr/>
        </p:nvSpPr>
        <p:spPr>
          <a:xfrm>
            <a:off x="5384705" y="3103975"/>
            <a:ext cx="3401628" cy="105136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tx1">
                    <a:lumMod val="75000"/>
                  </a:schemeClr>
                </a:solidFill>
              </a:rPr>
              <a:t>Effective contract management and tender administration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BD8CC0-7B04-47E6-4250-056FA7BD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225" y="2300453"/>
            <a:ext cx="744848" cy="812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90819D-C56E-2244-026E-E0EEE899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13" y="1069949"/>
            <a:ext cx="822498" cy="791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9C23CE-8D25-974A-BB44-5D32B6B6A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67" y="2374813"/>
            <a:ext cx="785842" cy="729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325405-6CFF-EBC2-83DC-32911B625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879" y="1102488"/>
            <a:ext cx="802194" cy="791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E76168-9CEE-E31A-58D5-475EB942E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74" y="3398510"/>
            <a:ext cx="947152" cy="831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566C15-4FEA-0060-5C79-B74993374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317" y="3406564"/>
            <a:ext cx="822498" cy="8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US" sz="2800" dirty="0"/>
              <a:t>To-Be Process </a:t>
            </a:r>
            <a:endParaRPr lang="en-GB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 descr="A diagram of a flowchart&#10;&#10;Description automatically generated">
            <a:extLst>
              <a:ext uri="{FF2B5EF4-FFF2-40B4-BE49-F238E27FC236}">
                <a16:creationId xmlns:a16="http://schemas.microsoft.com/office/drawing/2014/main" id="{D0D6D32E-7065-33F9-FD94-FCE589A5B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779463"/>
            <a:ext cx="7965281" cy="36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45542E6B-F99C-637A-2D69-E43CF0475114}"/>
              </a:ext>
            </a:extLst>
          </p:cNvPr>
          <p:cNvSpPr txBox="1">
            <a:spLocks/>
          </p:cNvSpPr>
          <p:nvPr/>
        </p:nvSpPr>
        <p:spPr>
          <a:xfrm>
            <a:off x="685800" y="1446078"/>
            <a:ext cx="7772400" cy="17923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Supplier Registration</a:t>
            </a:r>
            <a:endParaRPr lang="en-ZA" sz="48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1742DD1-406E-29EE-F460-8502EDFD87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7FAF15-3E85-ED8D-59BD-BD3654B44FED}"/>
              </a:ext>
            </a:extLst>
          </p:cNvPr>
          <p:cNvSpPr/>
          <p:nvPr/>
        </p:nvSpPr>
        <p:spPr>
          <a:xfrm>
            <a:off x="1090247" y="3702184"/>
            <a:ext cx="6933821" cy="744848"/>
          </a:xfrm>
          <a:prstGeom prst="rect">
            <a:avLst/>
          </a:prstGeom>
          <a:solidFill>
            <a:srgbClr val="2C657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Disclaimer: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System demonstration to be presented after focused functionality showcase.</a:t>
            </a:r>
            <a:endParaRPr lang="en-ZA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F5DFB72-E20C-E26A-B474-473B02D92116}"/>
              </a:ext>
            </a:extLst>
          </p:cNvPr>
          <p:cNvSpPr txBox="1">
            <a:spLocks/>
          </p:cNvSpPr>
          <p:nvPr/>
        </p:nvSpPr>
        <p:spPr>
          <a:xfrm>
            <a:off x="-964004" y="1904835"/>
            <a:ext cx="7029843" cy="37944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EC10F23-83CD-883D-D4FA-62AA34B1783C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8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E3EE6-4F28-9D18-8A6A-0070EFE5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49" y="956149"/>
            <a:ext cx="6813702" cy="344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063ED1E-D193-4EF0-C436-1B22D2BC6355}"/>
              </a:ext>
            </a:extLst>
          </p:cNvPr>
          <p:cNvSpPr txBox="1">
            <a:spLocks/>
          </p:cNvSpPr>
          <p:nvPr/>
        </p:nvSpPr>
        <p:spPr>
          <a:xfrm>
            <a:off x="204396" y="184892"/>
            <a:ext cx="7029843" cy="3794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166" rtl="0" eaLnBrk="1" latinLnBrk="0" hangingPunct="1">
              <a:spcBef>
                <a:spcPct val="20000"/>
              </a:spcBef>
              <a:buFont typeface="Arial"/>
              <a:buNone/>
              <a:defRPr sz="2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742895" indent="-285729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2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2" algn="l" defTabSz="45716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1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09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Supplier Registration Initiation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04225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D7088-48C9-9093-D865-02A196593D2B}"/>
              </a:ext>
            </a:extLst>
          </p:cNvPr>
          <p:cNvSpPr txBox="1">
            <a:spLocks/>
          </p:cNvSpPr>
          <p:nvPr/>
        </p:nvSpPr>
        <p:spPr>
          <a:xfrm>
            <a:off x="4333169" y="4640805"/>
            <a:ext cx="513017" cy="226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DB534F-A93D-44E6-933F-CB2D5BD7E84D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07412-2732-F67F-91EF-5AA4D448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8" y="831107"/>
            <a:ext cx="7125004" cy="37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DE09DC-B16E-8AD9-7887-B3019931831F}"/>
              </a:ext>
            </a:extLst>
          </p:cNvPr>
          <p:cNvSpPr txBox="1">
            <a:spLocks/>
          </p:cNvSpPr>
          <p:nvPr/>
        </p:nvSpPr>
        <p:spPr>
          <a:xfrm>
            <a:off x="204396" y="184892"/>
            <a:ext cx="7029843" cy="3794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166" rtl="0" eaLnBrk="1" latinLnBrk="0" hangingPunct="1">
              <a:spcBef>
                <a:spcPct val="20000"/>
              </a:spcBef>
              <a:buFont typeface="Arial"/>
              <a:buNone/>
              <a:defRPr sz="2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742895" indent="-285729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2" algn="l" defTabSz="45716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2" algn="l" defTabSz="45716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1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09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Supplier Registration Initiation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4473503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389</Words>
  <Application>Microsoft Office PowerPoint</Application>
  <PresentationFormat>Custom</PresentationFormat>
  <Paragraphs>123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Title Slides</vt:lpstr>
      <vt:lpstr>Index Slides</vt:lpstr>
      <vt:lpstr>1_Content Slides</vt:lpstr>
      <vt:lpstr> SCM Automation in Partnership  with Moon Bouncer </vt:lpstr>
      <vt:lpstr>PowerPoint Presentation</vt:lpstr>
      <vt:lpstr>About Moon Bouncer</vt:lpstr>
      <vt:lpstr>PowerPoint Presentation</vt:lpstr>
      <vt:lpstr>Benefits </vt:lpstr>
      <vt:lpstr>To-Be Process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 Forward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Brilliant Tleane</cp:lastModifiedBy>
  <cp:revision>118</cp:revision>
  <dcterms:created xsi:type="dcterms:W3CDTF">2023-07-06T09:53:04Z</dcterms:created>
  <dcterms:modified xsi:type="dcterms:W3CDTF">2024-03-05T15:53:46Z</dcterms:modified>
</cp:coreProperties>
</file>